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EB Garamond SemiBold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EB Garamond ExtraBold" charset="0"/>
      <p:bold r:id="rId27"/>
      <p:boldItalic r:id="rId28"/>
    </p:embeddedFont>
    <p:embeddedFont>
      <p:font typeface="EB Garamond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-354" y="6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rishna6063/social-medi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1600519"/>
              </p:ext>
            </p:extLst>
          </p:nvPr>
        </p:nvGraphicFramePr>
        <p:xfrm>
          <a:off x="76686" y="2047953"/>
          <a:ext cx="4279525" cy="2194410"/>
        </p:xfrm>
        <a:graphic>
          <a:graphicData uri="http://schemas.openxmlformats.org/drawingml/2006/table">
            <a:tbl>
              <a:tblPr>
                <a:noFill/>
                <a:tableStyleId>{10950CD8-5CE0-47B3-A1A4-2C2C0AD84F6D}</a:tableStyleId>
              </a:tblPr>
              <a:tblGrid>
                <a:gridCol w="1739400"/>
                <a:gridCol w="1725800"/>
                <a:gridCol w="814325"/>
              </a:tblGrid>
              <a:tr h="315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 with dummy data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045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445778" y="619644"/>
            <a:ext cx="7413527" cy="421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Facebook UI output snapshots..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063137"/>
            <a:ext cx="5093435" cy="354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" y="708832"/>
            <a:ext cx="7213464" cy="3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https://github.com/Saikrishna6063/social-media.git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On-screen Show (16:9)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Noto Sans Symbols</vt:lpstr>
      <vt:lpstr>Calibri</vt:lpstr>
      <vt:lpstr>Public Sans</vt:lpstr>
      <vt:lpstr>EB Garamond SemiBold</vt:lpstr>
      <vt:lpstr>EB Garamond Medium</vt:lpstr>
      <vt:lpstr>EB Garamond ExtraBold</vt:lpstr>
      <vt:lpstr>EB Garamond</vt:lpstr>
      <vt:lpstr>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</cp:revision>
  <dcterms:created xsi:type="dcterms:W3CDTF">2020-08-13T11:21:46Z</dcterms:created>
  <dcterms:modified xsi:type="dcterms:W3CDTF">2023-03-20T17:56:52Z</dcterms:modified>
</cp:coreProperties>
</file>